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686"/>
    <a:srgbClr val="00CC99"/>
    <a:srgbClr val="CC3399"/>
    <a:srgbClr val="9966FF"/>
    <a:srgbClr val="00FF99"/>
    <a:srgbClr val="99CC00"/>
    <a:srgbClr val="FF99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4F250F-2D2F-4B7F-8F52-FB92068DC42C}" type="doc">
      <dgm:prSet loTypeId="urn:microsoft.com/office/officeart/2005/8/layout/hProcess9" loCatId="process" qsTypeId="urn:microsoft.com/office/officeart/2005/8/quickstyle/simple1" qsCatId="simple" csTypeId="urn:microsoft.com/office/officeart/2005/8/colors/accent2_4" csCatId="accent2" phldr="1"/>
      <dgm:spPr/>
    </dgm:pt>
    <dgm:pt modelId="{CB0A3A5C-6454-493A-8793-A05A79BF68FD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White</a:t>
          </a:r>
          <a:endParaRPr lang="en-US" dirty="0">
            <a:solidFill>
              <a:srgbClr val="FF0000"/>
            </a:solidFill>
          </a:endParaRPr>
        </a:p>
      </dgm:t>
    </dgm:pt>
    <dgm:pt modelId="{F9C56E30-FFC1-4FAE-A9AE-3BC93BF566E9}" type="parTrans" cxnId="{6C53B156-2853-4A3D-B403-79F03C591A88}">
      <dgm:prSet/>
      <dgm:spPr/>
      <dgm:t>
        <a:bodyPr/>
        <a:lstStyle/>
        <a:p>
          <a:endParaRPr lang="en-US"/>
        </a:p>
      </dgm:t>
    </dgm:pt>
    <dgm:pt modelId="{0E338891-C30E-4546-911D-41830FFA26F1}" type="sibTrans" cxnId="{6C53B156-2853-4A3D-B403-79F03C591A88}">
      <dgm:prSet/>
      <dgm:spPr/>
      <dgm:t>
        <a:bodyPr/>
        <a:lstStyle/>
        <a:p>
          <a:endParaRPr lang="en-US"/>
        </a:p>
      </dgm:t>
    </dgm:pt>
    <dgm:pt modelId="{5A808F4A-74B1-4D93-8C47-5C2172B48A9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+ Red</a:t>
          </a:r>
          <a:endParaRPr lang="en-US" dirty="0">
            <a:solidFill>
              <a:schemeClr val="bg1"/>
            </a:solidFill>
          </a:endParaRPr>
        </a:p>
      </dgm:t>
    </dgm:pt>
    <dgm:pt modelId="{0F131261-B4EA-4A03-A930-6E59542C19D2}" type="parTrans" cxnId="{117DBAC6-07C9-4BFD-9CAF-0A9B483651B9}">
      <dgm:prSet/>
      <dgm:spPr/>
      <dgm:t>
        <a:bodyPr/>
        <a:lstStyle/>
        <a:p>
          <a:endParaRPr lang="en-US"/>
        </a:p>
      </dgm:t>
    </dgm:pt>
    <dgm:pt modelId="{C33A59A3-FF12-48E9-814B-FD05E2DC583A}" type="sibTrans" cxnId="{117DBAC6-07C9-4BFD-9CAF-0A9B483651B9}">
      <dgm:prSet/>
      <dgm:spPr/>
      <dgm:t>
        <a:bodyPr/>
        <a:lstStyle/>
        <a:p>
          <a:endParaRPr lang="en-US"/>
        </a:p>
      </dgm:t>
    </dgm:pt>
    <dgm:pt modelId="{4539D6B1-69D5-4437-BAF5-4681108C732E}">
      <dgm:prSet phldrT="[Text]"/>
      <dgm:spPr>
        <a:solidFill>
          <a:srgbClr val="FE8686"/>
        </a:solidFill>
      </dgm:spPr>
      <dgm:t>
        <a:bodyPr/>
        <a:lstStyle/>
        <a:p>
          <a:r>
            <a:rPr lang="en-US" dirty="0" smtClean="0"/>
            <a:t>= Pink</a:t>
          </a:r>
          <a:endParaRPr lang="en-US" dirty="0"/>
        </a:p>
      </dgm:t>
    </dgm:pt>
    <dgm:pt modelId="{B93CD974-D4D5-4667-BF01-F129386F8E49}" type="parTrans" cxnId="{03CC5D6F-61BE-468A-B99B-DB553ED6CC82}">
      <dgm:prSet/>
      <dgm:spPr/>
      <dgm:t>
        <a:bodyPr/>
        <a:lstStyle/>
        <a:p>
          <a:endParaRPr lang="en-US"/>
        </a:p>
      </dgm:t>
    </dgm:pt>
    <dgm:pt modelId="{40886C6E-5A6F-4F33-90A9-201F3F784DF0}" type="sibTrans" cxnId="{03CC5D6F-61BE-468A-B99B-DB553ED6CC82}">
      <dgm:prSet/>
      <dgm:spPr/>
      <dgm:t>
        <a:bodyPr/>
        <a:lstStyle/>
        <a:p>
          <a:endParaRPr lang="en-US"/>
        </a:p>
      </dgm:t>
    </dgm:pt>
    <dgm:pt modelId="{F5757DBE-608C-418D-922E-29F654C3F37B}" type="pres">
      <dgm:prSet presAssocID="{3E4F250F-2D2F-4B7F-8F52-FB92068DC42C}" presName="CompostProcess" presStyleCnt="0">
        <dgm:presLayoutVars>
          <dgm:dir/>
          <dgm:resizeHandles val="exact"/>
        </dgm:presLayoutVars>
      </dgm:prSet>
      <dgm:spPr/>
    </dgm:pt>
    <dgm:pt modelId="{4D7EF1DA-2915-4866-B232-F1209C23EA8E}" type="pres">
      <dgm:prSet presAssocID="{3E4F250F-2D2F-4B7F-8F52-FB92068DC42C}" presName="arrow" presStyleLbl="bgShp" presStyleIdx="0" presStyleCnt="1" custLinFactNeighborX="-7471" custLinFactNeighborY="1783"/>
      <dgm:spPr/>
    </dgm:pt>
    <dgm:pt modelId="{DF5AC115-C7BF-4901-B255-B63DF03B5455}" type="pres">
      <dgm:prSet presAssocID="{3E4F250F-2D2F-4B7F-8F52-FB92068DC42C}" presName="linearProcess" presStyleCnt="0"/>
      <dgm:spPr/>
    </dgm:pt>
    <dgm:pt modelId="{CB4C6CD7-791E-4B60-BD1A-A1C12BBB7AB2}" type="pres">
      <dgm:prSet presAssocID="{CB0A3A5C-6454-493A-8793-A05A79BF68F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18B1A-4F7A-4EEF-8976-764F33CD9971}" type="pres">
      <dgm:prSet presAssocID="{0E338891-C30E-4546-911D-41830FFA26F1}" presName="sibTrans" presStyleCnt="0"/>
      <dgm:spPr/>
    </dgm:pt>
    <dgm:pt modelId="{7900B267-243F-46A6-B145-0C49816FBD79}" type="pres">
      <dgm:prSet presAssocID="{5A808F4A-74B1-4D93-8C47-5C2172B48A9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B6AF2-3D4F-47AE-BDDD-DBF65D2CDCBB}" type="pres">
      <dgm:prSet presAssocID="{C33A59A3-FF12-48E9-814B-FD05E2DC583A}" presName="sibTrans" presStyleCnt="0"/>
      <dgm:spPr/>
    </dgm:pt>
    <dgm:pt modelId="{258E0C15-4C99-4419-A975-C35061C94851}" type="pres">
      <dgm:prSet presAssocID="{4539D6B1-69D5-4437-BAF5-4681108C732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53B156-2853-4A3D-B403-79F03C591A88}" srcId="{3E4F250F-2D2F-4B7F-8F52-FB92068DC42C}" destId="{CB0A3A5C-6454-493A-8793-A05A79BF68FD}" srcOrd="0" destOrd="0" parTransId="{F9C56E30-FFC1-4FAE-A9AE-3BC93BF566E9}" sibTransId="{0E338891-C30E-4546-911D-41830FFA26F1}"/>
    <dgm:cxn modelId="{56886C14-AAA0-42A7-9FE3-BA3E5B040BDA}" type="presOf" srcId="{5A808F4A-74B1-4D93-8C47-5C2172B48A9C}" destId="{7900B267-243F-46A6-B145-0C49816FBD79}" srcOrd="0" destOrd="0" presId="urn:microsoft.com/office/officeart/2005/8/layout/hProcess9"/>
    <dgm:cxn modelId="{7EA9CD23-5F80-441B-ACD0-3A4BAB9FFEC0}" type="presOf" srcId="{4539D6B1-69D5-4437-BAF5-4681108C732E}" destId="{258E0C15-4C99-4419-A975-C35061C94851}" srcOrd="0" destOrd="0" presId="urn:microsoft.com/office/officeart/2005/8/layout/hProcess9"/>
    <dgm:cxn modelId="{03CC5D6F-61BE-468A-B99B-DB553ED6CC82}" srcId="{3E4F250F-2D2F-4B7F-8F52-FB92068DC42C}" destId="{4539D6B1-69D5-4437-BAF5-4681108C732E}" srcOrd="2" destOrd="0" parTransId="{B93CD974-D4D5-4667-BF01-F129386F8E49}" sibTransId="{40886C6E-5A6F-4F33-90A9-201F3F784DF0}"/>
    <dgm:cxn modelId="{2B759E0B-11F6-42CD-8519-6CBB39433460}" type="presOf" srcId="{CB0A3A5C-6454-493A-8793-A05A79BF68FD}" destId="{CB4C6CD7-791E-4B60-BD1A-A1C12BBB7AB2}" srcOrd="0" destOrd="0" presId="urn:microsoft.com/office/officeart/2005/8/layout/hProcess9"/>
    <dgm:cxn modelId="{247EB210-DC01-4A34-A164-090A3A8C5B77}" type="presOf" srcId="{3E4F250F-2D2F-4B7F-8F52-FB92068DC42C}" destId="{F5757DBE-608C-418D-922E-29F654C3F37B}" srcOrd="0" destOrd="0" presId="urn:microsoft.com/office/officeart/2005/8/layout/hProcess9"/>
    <dgm:cxn modelId="{117DBAC6-07C9-4BFD-9CAF-0A9B483651B9}" srcId="{3E4F250F-2D2F-4B7F-8F52-FB92068DC42C}" destId="{5A808F4A-74B1-4D93-8C47-5C2172B48A9C}" srcOrd="1" destOrd="0" parTransId="{0F131261-B4EA-4A03-A930-6E59542C19D2}" sibTransId="{C33A59A3-FF12-48E9-814B-FD05E2DC583A}"/>
    <dgm:cxn modelId="{8AAF11E6-C946-492E-B18F-2E756F295F29}" type="presParOf" srcId="{F5757DBE-608C-418D-922E-29F654C3F37B}" destId="{4D7EF1DA-2915-4866-B232-F1209C23EA8E}" srcOrd="0" destOrd="0" presId="urn:microsoft.com/office/officeart/2005/8/layout/hProcess9"/>
    <dgm:cxn modelId="{395EA2D6-1702-4732-8FE3-4710A3B3A957}" type="presParOf" srcId="{F5757DBE-608C-418D-922E-29F654C3F37B}" destId="{DF5AC115-C7BF-4901-B255-B63DF03B5455}" srcOrd="1" destOrd="0" presId="urn:microsoft.com/office/officeart/2005/8/layout/hProcess9"/>
    <dgm:cxn modelId="{DA50F530-0DAC-4A55-B2FF-C246B8A094AA}" type="presParOf" srcId="{DF5AC115-C7BF-4901-B255-B63DF03B5455}" destId="{CB4C6CD7-791E-4B60-BD1A-A1C12BBB7AB2}" srcOrd="0" destOrd="0" presId="urn:microsoft.com/office/officeart/2005/8/layout/hProcess9"/>
    <dgm:cxn modelId="{056FE291-F62B-462E-96F3-EFCD453BF0BF}" type="presParOf" srcId="{DF5AC115-C7BF-4901-B255-B63DF03B5455}" destId="{E4018B1A-4F7A-4EEF-8976-764F33CD9971}" srcOrd="1" destOrd="0" presId="urn:microsoft.com/office/officeart/2005/8/layout/hProcess9"/>
    <dgm:cxn modelId="{70A536B4-58AE-431E-99BD-EBCD1FDFD117}" type="presParOf" srcId="{DF5AC115-C7BF-4901-B255-B63DF03B5455}" destId="{7900B267-243F-46A6-B145-0C49816FBD79}" srcOrd="2" destOrd="0" presId="urn:microsoft.com/office/officeart/2005/8/layout/hProcess9"/>
    <dgm:cxn modelId="{D21BBC1D-BBE1-417F-BAE7-6CEDA8D0CE43}" type="presParOf" srcId="{DF5AC115-C7BF-4901-B255-B63DF03B5455}" destId="{1DBB6AF2-3D4F-47AE-BDDD-DBF65D2CDCBB}" srcOrd="3" destOrd="0" presId="urn:microsoft.com/office/officeart/2005/8/layout/hProcess9"/>
    <dgm:cxn modelId="{02C3467F-90D2-40CD-847D-74E8A21EC954}" type="presParOf" srcId="{DF5AC115-C7BF-4901-B255-B63DF03B5455}" destId="{258E0C15-4C99-4419-A975-C35061C9485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FB9B9D-9B7C-4DA5-AC13-0AAA2792A1A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E141570-A6B4-4A41-9667-CF65490AFD9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Blue</a:t>
          </a:r>
          <a:endParaRPr lang="en-US" dirty="0"/>
        </a:p>
      </dgm:t>
    </dgm:pt>
    <dgm:pt modelId="{E7E583C0-258F-434E-8566-EA8A302F008E}" type="parTrans" cxnId="{00D0C55C-1FF4-4061-8DEF-17695BECA5A8}">
      <dgm:prSet/>
      <dgm:spPr/>
      <dgm:t>
        <a:bodyPr/>
        <a:lstStyle/>
        <a:p>
          <a:endParaRPr lang="en-US"/>
        </a:p>
      </dgm:t>
    </dgm:pt>
    <dgm:pt modelId="{CA08A0A2-8D42-493A-B3C7-B695B4B16A49}" type="sibTrans" cxnId="{00D0C55C-1FF4-4061-8DEF-17695BECA5A8}">
      <dgm:prSet/>
      <dgm:spPr/>
      <dgm:t>
        <a:bodyPr/>
        <a:lstStyle/>
        <a:p>
          <a:endParaRPr lang="en-US"/>
        </a:p>
      </dgm:t>
    </dgm:pt>
    <dgm:pt modelId="{AD2DFC0C-206C-4039-9F7B-8B85D2547921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 smtClean="0"/>
            <a:t>Black</a:t>
          </a:r>
          <a:endParaRPr lang="en-US" dirty="0"/>
        </a:p>
      </dgm:t>
    </dgm:pt>
    <dgm:pt modelId="{249A1946-A9CF-4319-9192-8725CDDAD083}" type="parTrans" cxnId="{8AF276B8-B304-4CD0-976A-4142E7088B5A}">
      <dgm:prSet/>
      <dgm:spPr/>
      <dgm:t>
        <a:bodyPr/>
        <a:lstStyle/>
        <a:p>
          <a:endParaRPr lang="en-US"/>
        </a:p>
      </dgm:t>
    </dgm:pt>
    <dgm:pt modelId="{0C20E564-2F2A-40B9-99A8-E04AE9691D1D}" type="sibTrans" cxnId="{8AF276B8-B304-4CD0-976A-4142E7088B5A}">
      <dgm:prSet/>
      <dgm:spPr/>
      <dgm:t>
        <a:bodyPr/>
        <a:lstStyle/>
        <a:p>
          <a:endParaRPr lang="en-US"/>
        </a:p>
      </dgm:t>
    </dgm:pt>
    <dgm:pt modelId="{9DE105F5-7BA9-4CF0-BA8D-A2DE9D49B173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Dark Blue</a:t>
          </a:r>
          <a:endParaRPr lang="en-US" dirty="0"/>
        </a:p>
      </dgm:t>
    </dgm:pt>
    <dgm:pt modelId="{5AF8C1CE-7930-42AF-9DE5-A19A43624CD8}" type="parTrans" cxnId="{211183A5-10B9-42B5-901D-EF0EF51686E6}">
      <dgm:prSet/>
      <dgm:spPr/>
      <dgm:t>
        <a:bodyPr/>
        <a:lstStyle/>
        <a:p>
          <a:endParaRPr lang="en-US"/>
        </a:p>
      </dgm:t>
    </dgm:pt>
    <dgm:pt modelId="{D9BECF2B-BC6B-47CD-A6BB-701342F971BC}" type="sibTrans" cxnId="{211183A5-10B9-42B5-901D-EF0EF51686E6}">
      <dgm:prSet/>
      <dgm:spPr/>
      <dgm:t>
        <a:bodyPr/>
        <a:lstStyle/>
        <a:p>
          <a:endParaRPr lang="en-US"/>
        </a:p>
      </dgm:t>
    </dgm:pt>
    <dgm:pt modelId="{6885ACCB-3A15-4D16-866F-F4B1A5252D0D}" type="pres">
      <dgm:prSet presAssocID="{1EFB9B9D-9B7C-4DA5-AC13-0AAA2792A1A2}" presName="linearFlow" presStyleCnt="0">
        <dgm:presLayoutVars>
          <dgm:dir/>
          <dgm:resizeHandles val="exact"/>
        </dgm:presLayoutVars>
      </dgm:prSet>
      <dgm:spPr/>
    </dgm:pt>
    <dgm:pt modelId="{99BF1DD3-BA32-4681-B359-CEC122053646}" type="pres">
      <dgm:prSet presAssocID="{2E141570-A6B4-4A41-9667-CF65490AFD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1DE1-CF8A-4774-8980-070DB46E2577}" type="pres">
      <dgm:prSet presAssocID="{CA08A0A2-8D42-493A-B3C7-B695B4B16A49}" presName="spacerL" presStyleCnt="0"/>
      <dgm:spPr/>
    </dgm:pt>
    <dgm:pt modelId="{D670E3FF-CD58-4978-80B0-4E7D576AB80C}" type="pres">
      <dgm:prSet presAssocID="{CA08A0A2-8D42-493A-B3C7-B695B4B16A4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811A9EC-FE21-4020-A0A2-AF56AC5D0F1C}" type="pres">
      <dgm:prSet presAssocID="{CA08A0A2-8D42-493A-B3C7-B695B4B16A49}" presName="spacerR" presStyleCnt="0"/>
      <dgm:spPr/>
    </dgm:pt>
    <dgm:pt modelId="{FD35DF4D-D005-43B4-9DD2-7D308F6F57BC}" type="pres">
      <dgm:prSet presAssocID="{AD2DFC0C-206C-4039-9F7B-8B85D254792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B8F15-39A8-4DF3-9E6E-43B1F5E58F89}" type="pres">
      <dgm:prSet presAssocID="{0C20E564-2F2A-40B9-99A8-E04AE9691D1D}" presName="spacerL" presStyleCnt="0"/>
      <dgm:spPr/>
    </dgm:pt>
    <dgm:pt modelId="{B235295E-D87D-46F0-862C-AA3E7DC282AF}" type="pres">
      <dgm:prSet presAssocID="{0C20E564-2F2A-40B9-99A8-E04AE9691D1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B06CB99-2DE4-4765-B4F3-D05A7CE7C2D7}" type="pres">
      <dgm:prSet presAssocID="{0C20E564-2F2A-40B9-99A8-E04AE9691D1D}" presName="spacerR" presStyleCnt="0"/>
      <dgm:spPr/>
    </dgm:pt>
    <dgm:pt modelId="{E395D6CF-8532-46CC-98AA-91ABBC036077}" type="pres">
      <dgm:prSet presAssocID="{9DE105F5-7BA9-4CF0-BA8D-A2DE9D49B17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69D839-92E4-4810-89F6-310FE4DF913B}" type="presOf" srcId="{2E141570-A6B4-4A41-9667-CF65490AFD93}" destId="{99BF1DD3-BA32-4681-B359-CEC122053646}" srcOrd="0" destOrd="0" presId="urn:microsoft.com/office/officeart/2005/8/layout/equation1"/>
    <dgm:cxn modelId="{D861968A-8A3C-490F-A637-08DD97E5BDD0}" type="presOf" srcId="{0C20E564-2F2A-40B9-99A8-E04AE9691D1D}" destId="{B235295E-D87D-46F0-862C-AA3E7DC282AF}" srcOrd="0" destOrd="0" presId="urn:microsoft.com/office/officeart/2005/8/layout/equation1"/>
    <dgm:cxn modelId="{8AF276B8-B304-4CD0-976A-4142E7088B5A}" srcId="{1EFB9B9D-9B7C-4DA5-AC13-0AAA2792A1A2}" destId="{AD2DFC0C-206C-4039-9F7B-8B85D2547921}" srcOrd="1" destOrd="0" parTransId="{249A1946-A9CF-4319-9192-8725CDDAD083}" sibTransId="{0C20E564-2F2A-40B9-99A8-E04AE9691D1D}"/>
    <dgm:cxn modelId="{00D0C55C-1FF4-4061-8DEF-17695BECA5A8}" srcId="{1EFB9B9D-9B7C-4DA5-AC13-0AAA2792A1A2}" destId="{2E141570-A6B4-4A41-9667-CF65490AFD93}" srcOrd="0" destOrd="0" parTransId="{E7E583C0-258F-434E-8566-EA8A302F008E}" sibTransId="{CA08A0A2-8D42-493A-B3C7-B695B4B16A49}"/>
    <dgm:cxn modelId="{FE8B360F-78E6-4586-A776-199CEB8817B2}" type="presOf" srcId="{1EFB9B9D-9B7C-4DA5-AC13-0AAA2792A1A2}" destId="{6885ACCB-3A15-4D16-866F-F4B1A5252D0D}" srcOrd="0" destOrd="0" presId="urn:microsoft.com/office/officeart/2005/8/layout/equation1"/>
    <dgm:cxn modelId="{211183A5-10B9-42B5-901D-EF0EF51686E6}" srcId="{1EFB9B9D-9B7C-4DA5-AC13-0AAA2792A1A2}" destId="{9DE105F5-7BA9-4CF0-BA8D-A2DE9D49B173}" srcOrd="2" destOrd="0" parTransId="{5AF8C1CE-7930-42AF-9DE5-A19A43624CD8}" sibTransId="{D9BECF2B-BC6B-47CD-A6BB-701342F971BC}"/>
    <dgm:cxn modelId="{0C63CC8F-53C6-4EB1-82BD-14FBFC45CAE7}" type="presOf" srcId="{9DE105F5-7BA9-4CF0-BA8D-A2DE9D49B173}" destId="{E395D6CF-8532-46CC-98AA-91ABBC036077}" srcOrd="0" destOrd="0" presId="urn:microsoft.com/office/officeart/2005/8/layout/equation1"/>
    <dgm:cxn modelId="{C8C02308-B09E-4C8B-9764-392D2DA99226}" type="presOf" srcId="{CA08A0A2-8D42-493A-B3C7-B695B4B16A49}" destId="{D670E3FF-CD58-4978-80B0-4E7D576AB80C}" srcOrd="0" destOrd="0" presId="urn:microsoft.com/office/officeart/2005/8/layout/equation1"/>
    <dgm:cxn modelId="{5975142E-0D3A-4071-A5D9-4EA9BD105F10}" type="presOf" srcId="{AD2DFC0C-206C-4039-9F7B-8B85D2547921}" destId="{FD35DF4D-D005-43B4-9DD2-7D308F6F57BC}" srcOrd="0" destOrd="0" presId="urn:microsoft.com/office/officeart/2005/8/layout/equation1"/>
    <dgm:cxn modelId="{07041FAE-833E-4909-AB26-FB7D1DBBA767}" type="presParOf" srcId="{6885ACCB-3A15-4D16-866F-F4B1A5252D0D}" destId="{99BF1DD3-BA32-4681-B359-CEC122053646}" srcOrd="0" destOrd="0" presId="urn:microsoft.com/office/officeart/2005/8/layout/equation1"/>
    <dgm:cxn modelId="{0D8DA476-6C9C-4CF0-A713-B44ECD87ACFD}" type="presParOf" srcId="{6885ACCB-3A15-4D16-866F-F4B1A5252D0D}" destId="{D68E1DE1-CF8A-4774-8980-070DB46E2577}" srcOrd="1" destOrd="0" presId="urn:microsoft.com/office/officeart/2005/8/layout/equation1"/>
    <dgm:cxn modelId="{6FB6808E-0A5C-46D0-A7C2-C00669D83E20}" type="presParOf" srcId="{6885ACCB-3A15-4D16-866F-F4B1A5252D0D}" destId="{D670E3FF-CD58-4978-80B0-4E7D576AB80C}" srcOrd="2" destOrd="0" presId="urn:microsoft.com/office/officeart/2005/8/layout/equation1"/>
    <dgm:cxn modelId="{C08AC759-928C-4987-91DB-5BEC398E38AA}" type="presParOf" srcId="{6885ACCB-3A15-4D16-866F-F4B1A5252D0D}" destId="{9811A9EC-FE21-4020-A0A2-AF56AC5D0F1C}" srcOrd="3" destOrd="0" presId="urn:microsoft.com/office/officeart/2005/8/layout/equation1"/>
    <dgm:cxn modelId="{2B0218D3-B292-4BC7-B0B2-ADD964336A49}" type="presParOf" srcId="{6885ACCB-3A15-4D16-866F-F4B1A5252D0D}" destId="{FD35DF4D-D005-43B4-9DD2-7D308F6F57BC}" srcOrd="4" destOrd="0" presId="urn:microsoft.com/office/officeart/2005/8/layout/equation1"/>
    <dgm:cxn modelId="{B4769A97-276B-47EA-B783-4C5780809874}" type="presParOf" srcId="{6885ACCB-3A15-4D16-866F-F4B1A5252D0D}" destId="{A16B8F15-39A8-4DF3-9E6E-43B1F5E58F89}" srcOrd="5" destOrd="0" presId="urn:microsoft.com/office/officeart/2005/8/layout/equation1"/>
    <dgm:cxn modelId="{77DE9BDD-AEE2-48DB-94DD-FF44BEE71C0D}" type="presParOf" srcId="{6885ACCB-3A15-4D16-866F-F4B1A5252D0D}" destId="{B235295E-D87D-46F0-862C-AA3E7DC282AF}" srcOrd="6" destOrd="0" presId="urn:microsoft.com/office/officeart/2005/8/layout/equation1"/>
    <dgm:cxn modelId="{BC95721E-C358-43AC-A0F9-364B9551ED63}" type="presParOf" srcId="{6885ACCB-3A15-4D16-866F-F4B1A5252D0D}" destId="{9B06CB99-2DE4-4765-B4F3-D05A7CE7C2D7}" srcOrd="7" destOrd="0" presId="urn:microsoft.com/office/officeart/2005/8/layout/equation1"/>
    <dgm:cxn modelId="{D9AA28F8-11CD-4C05-A2EE-F93C2B6C0F96}" type="presParOf" srcId="{6885ACCB-3A15-4D16-866F-F4B1A5252D0D}" destId="{E395D6CF-8532-46CC-98AA-91ABBC03607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7EF1DA-2915-4866-B232-F1209C23EA8E}">
      <dsp:nvSpPr>
        <dsp:cNvPr id="0" name=""/>
        <dsp:cNvSpPr/>
      </dsp:nvSpPr>
      <dsp:spPr>
        <a:xfrm>
          <a:off x="81471" y="0"/>
          <a:ext cx="6023610" cy="4579018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C6CD7-791E-4B60-BD1A-A1C12BBB7AB2}">
      <dsp:nvSpPr>
        <dsp:cNvPr id="0" name=""/>
        <dsp:cNvSpPr/>
      </dsp:nvSpPr>
      <dsp:spPr>
        <a:xfrm>
          <a:off x="389" y="1373705"/>
          <a:ext cx="2174856" cy="183160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>
              <a:solidFill>
                <a:srgbClr val="FF0000"/>
              </a:solidFill>
            </a:rPr>
            <a:t>White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389" y="1373705"/>
        <a:ext cx="2174856" cy="1831607"/>
      </dsp:txXfrm>
    </dsp:sp>
    <dsp:sp modelId="{7900B267-243F-46A6-B145-0C49816FBD79}">
      <dsp:nvSpPr>
        <dsp:cNvPr id="0" name=""/>
        <dsp:cNvSpPr/>
      </dsp:nvSpPr>
      <dsp:spPr>
        <a:xfrm>
          <a:off x="2455871" y="1373705"/>
          <a:ext cx="2174856" cy="1831607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>
              <a:solidFill>
                <a:schemeClr val="bg1"/>
              </a:solidFill>
            </a:rPr>
            <a:t>+ Red</a:t>
          </a:r>
          <a:endParaRPr lang="en-US" sz="5100" kern="1200" dirty="0">
            <a:solidFill>
              <a:schemeClr val="bg1"/>
            </a:solidFill>
          </a:endParaRPr>
        </a:p>
      </dsp:txBody>
      <dsp:txXfrm>
        <a:off x="2455871" y="1373705"/>
        <a:ext cx="2174856" cy="1831607"/>
      </dsp:txXfrm>
    </dsp:sp>
    <dsp:sp modelId="{258E0C15-4C99-4419-A975-C35061C94851}">
      <dsp:nvSpPr>
        <dsp:cNvPr id="0" name=""/>
        <dsp:cNvSpPr/>
      </dsp:nvSpPr>
      <dsp:spPr>
        <a:xfrm>
          <a:off x="4911354" y="1373705"/>
          <a:ext cx="2174856" cy="1831607"/>
        </a:xfrm>
        <a:prstGeom prst="roundRect">
          <a:avLst/>
        </a:prstGeom>
        <a:solidFill>
          <a:srgbClr val="FE86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= Pink</a:t>
          </a:r>
          <a:endParaRPr lang="en-US" sz="5100" kern="1200" dirty="0"/>
        </a:p>
      </dsp:txBody>
      <dsp:txXfrm>
        <a:off x="4911354" y="1373705"/>
        <a:ext cx="2174856" cy="18316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BF1DD3-BA32-4681-B359-CEC122053646}">
      <dsp:nvSpPr>
        <dsp:cNvPr id="0" name=""/>
        <dsp:cNvSpPr/>
      </dsp:nvSpPr>
      <dsp:spPr>
        <a:xfrm>
          <a:off x="1383" y="530609"/>
          <a:ext cx="1834381" cy="183438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Blue</a:t>
          </a:r>
          <a:endParaRPr lang="en-US" sz="4200" kern="1200" dirty="0"/>
        </a:p>
      </dsp:txBody>
      <dsp:txXfrm>
        <a:off x="1383" y="530609"/>
        <a:ext cx="1834381" cy="1834381"/>
      </dsp:txXfrm>
    </dsp:sp>
    <dsp:sp modelId="{D670E3FF-CD58-4978-80B0-4E7D576AB80C}">
      <dsp:nvSpPr>
        <dsp:cNvPr id="0" name=""/>
        <dsp:cNvSpPr/>
      </dsp:nvSpPr>
      <dsp:spPr>
        <a:xfrm>
          <a:off x="1984716" y="915829"/>
          <a:ext cx="1063941" cy="106394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984716" y="915829"/>
        <a:ext cx="1063941" cy="1063941"/>
      </dsp:txXfrm>
    </dsp:sp>
    <dsp:sp modelId="{FD35DF4D-D005-43B4-9DD2-7D308F6F57BC}">
      <dsp:nvSpPr>
        <dsp:cNvPr id="0" name=""/>
        <dsp:cNvSpPr/>
      </dsp:nvSpPr>
      <dsp:spPr>
        <a:xfrm>
          <a:off x="3197609" y="530609"/>
          <a:ext cx="1834381" cy="1834381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Black</a:t>
          </a:r>
          <a:endParaRPr lang="en-US" sz="4200" kern="1200" dirty="0"/>
        </a:p>
      </dsp:txBody>
      <dsp:txXfrm>
        <a:off x="3197609" y="530609"/>
        <a:ext cx="1834381" cy="1834381"/>
      </dsp:txXfrm>
    </dsp:sp>
    <dsp:sp modelId="{B235295E-D87D-46F0-862C-AA3E7DC282AF}">
      <dsp:nvSpPr>
        <dsp:cNvPr id="0" name=""/>
        <dsp:cNvSpPr/>
      </dsp:nvSpPr>
      <dsp:spPr>
        <a:xfrm>
          <a:off x="5180942" y="915829"/>
          <a:ext cx="1063941" cy="106394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5180942" y="915829"/>
        <a:ext cx="1063941" cy="1063941"/>
      </dsp:txXfrm>
    </dsp:sp>
    <dsp:sp modelId="{E395D6CF-8532-46CC-98AA-91ABBC036077}">
      <dsp:nvSpPr>
        <dsp:cNvPr id="0" name=""/>
        <dsp:cNvSpPr/>
      </dsp:nvSpPr>
      <dsp:spPr>
        <a:xfrm>
          <a:off x="6393835" y="530609"/>
          <a:ext cx="1834381" cy="1834381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Dark Blue</a:t>
          </a:r>
          <a:endParaRPr lang="en-US" sz="4200" kern="1200" dirty="0"/>
        </a:p>
      </dsp:txBody>
      <dsp:txXfrm>
        <a:off x="6393835" y="530609"/>
        <a:ext cx="1834381" cy="1834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92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66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721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25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52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340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393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66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562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15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181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D29E5-FA2C-4E82-B0EB-FA4395F72943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572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Theory</a:t>
            </a:r>
            <a:endParaRPr lang="en-US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62400"/>
            <a:ext cx="6400800" cy="1752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Color Wheel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8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l="20000" t="40000" r="2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All About </a:t>
            </a:r>
            <a:r>
              <a:rPr lang="en-US" sz="6000" dirty="0" smtClean="0">
                <a:solidFill>
                  <a:schemeClr val="accent2"/>
                </a:solidFill>
              </a:rPr>
              <a:t>C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sz="6000" dirty="0" smtClean="0">
                <a:solidFill>
                  <a:schemeClr val="accent5"/>
                </a:solidFill>
              </a:rPr>
              <a:t>:</a:t>
            </a:r>
            <a:endParaRPr lang="en-US" sz="60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8382000" cy="434340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sz="15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12300" dirty="0">
                <a:solidFill>
                  <a:schemeClr val="tx1"/>
                </a:solidFill>
              </a:rPr>
              <a:t>This is the intensity, </a:t>
            </a:r>
            <a:r>
              <a:rPr lang="en-US" sz="12300" dirty="0" smtClean="0">
                <a:solidFill>
                  <a:schemeClr val="tx1"/>
                </a:solidFill>
              </a:rPr>
              <a:t>strength</a:t>
            </a:r>
            <a:r>
              <a:rPr lang="en-US" sz="12300" dirty="0">
                <a:solidFill>
                  <a:schemeClr val="tx1"/>
                </a:solidFill>
              </a:rPr>
              <a:t>, or purity of a color. </a:t>
            </a:r>
            <a:endParaRPr lang="en-US" sz="12300" dirty="0" smtClean="0">
              <a:solidFill>
                <a:schemeClr val="tx1"/>
              </a:solidFill>
            </a:endParaRPr>
          </a:p>
          <a:p>
            <a:pPr algn="l"/>
            <a:r>
              <a:rPr lang="en-US" sz="12300" dirty="0" smtClean="0">
                <a:solidFill>
                  <a:schemeClr val="tx1"/>
                </a:solidFill>
              </a:rPr>
              <a:t>Squeezing </a:t>
            </a:r>
            <a:r>
              <a:rPr lang="en-US" sz="12300" dirty="0">
                <a:solidFill>
                  <a:schemeClr val="tx1"/>
                </a:solidFill>
              </a:rPr>
              <a:t>paint directly from the tube to the palette is 'full </a:t>
            </a:r>
            <a:r>
              <a:rPr lang="en-US" sz="12300" dirty="0" smtClean="0">
                <a:solidFill>
                  <a:schemeClr val="tx1"/>
                </a:solidFill>
              </a:rPr>
              <a:t>Chroma'.</a:t>
            </a:r>
            <a:endParaRPr lang="en-US" sz="12300" dirty="0">
              <a:solidFill>
                <a:schemeClr val="tx1"/>
              </a:solidFill>
            </a:endParaRPr>
          </a:p>
          <a:p>
            <a:pPr algn="l"/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1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l="20000" t="40000" r="2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All About </a:t>
            </a:r>
            <a:r>
              <a:rPr lang="en-US" sz="6000" dirty="0" smtClean="0">
                <a:solidFill>
                  <a:schemeClr val="accent2"/>
                </a:solidFill>
              </a:rPr>
              <a:t>C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sz="6000" dirty="0" smtClean="0">
                <a:solidFill>
                  <a:schemeClr val="accent5"/>
                </a:solidFill>
              </a:rPr>
              <a:t>:</a:t>
            </a:r>
            <a:endParaRPr lang="en-US" sz="60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8382000" cy="3657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Hue</a:t>
            </a:r>
          </a:p>
          <a:p>
            <a:pPr algn="l"/>
            <a:r>
              <a:rPr lang="en-US" sz="5400" dirty="0" smtClean="0">
                <a:solidFill>
                  <a:schemeClr val="tx1"/>
                </a:solidFill>
              </a:rPr>
              <a:t>Hue is another word for color. The attribute which describes colors by name, i.e. red, blue, yellow etc.</a:t>
            </a:r>
          </a:p>
          <a:p>
            <a:pPr algn="l"/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4648200"/>
            <a:ext cx="833106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Chroma</a:t>
            </a:r>
            <a:r>
              <a:rPr lang="en-US" sz="3200" b="1" dirty="0" smtClean="0"/>
              <a:t> and </a:t>
            </a:r>
            <a:r>
              <a:rPr lang="en-US" sz="3200" b="1" dirty="0" smtClean="0">
                <a:solidFill>
                  <a:srgbClr val="FF0000"/>
                </a:solidFill>
              </a:rPr>
              <a:t>Hue</a:t>
            </a:r>
            <a:r>
              <a:rPr lang="en-US" sz="3200" b="1" dirty="0" smtClean="0"/>
              <a:t> can also be called </a:t>
            </a:r>
            <a:r>
              <a:rPr lang="en-US" sz="3200" dirty="0" smtClean="0"/>
              <a:t>“</a:t>
            </a:r>
            <a:r>
              <a:rPr lang="en-US" sz="3200" b="1" u="sng" dirty="0" smtClean="0">
                <a:solidFill>
                  <a:srgbClr val="FF0000"/>
                </a:solidFill>
              </a:rPr>
              <a:t>Pure Color</a:t>
            </a:r>
            <a:r>
              <a:rPr lang="en-US" sz="3200" dirty="0" smtClean="0"/>
              <a:t>”</a:t>
            </a:r>
          </a:p>
          <a:p>
            <a:r>
              <a:rPr lang="en-US" sz="3200" b="1" dirty="0" smtClean="0"/>
              <a:t>There is no white or black added to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All About </a:t>
            </a:r>
            <a:r>
              <a:rPr lang="en-US" sz="6000" dirty="0" smtClean="0">
                <a:solidFill>
                  <a:schemeClr val="accent2"/>
                </a:solidFill>
              </a:rPr>
              <a:t>C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sz="6000" dirty="0" smtClean="0">
                <a:solidFill>
                  <a:schemeClr val="accent5"/>
                </a:solidFill>
              </a:rPr>
              <a:t>:</a:t>
            </a:r>
            <a:endParaRPr lang="en-US" sz="60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8382000" cy="3657600"/>
          </a:xfrm>
        </p:spPr>
        <p:txBody>
          <a:bodyPr>
            <a:normAutofit/>
          </a:bodyPr>
          <a:lstStyle/>
          <a:p>
            <a:pPr algn="l"/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Tint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 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with a color to make it lighter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l"/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opposite of shade. 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5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143000" y="-7018"/>
          <a:ext cx="7086600" cy="457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52400" y="2895600"/>
            <a:ext cx="6705600" cy="3657600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999125"/>
            <a:ext cx="6172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Always use your lightest color first.</a:t>
            </a:r>
          </a:p>
          <a:p>
            <a:r>
              <a:rPr lang="en-US" sz="4400" dirty="0" smtClean="0"/>
              <a:t>To make a tint, always use white and add more pure color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1518212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6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All About </a:t>
            </a:r>
            <a:r>
              <a:rPr lang="en-US" sz="6000" dirty="0" smtClean="0">
                <a:solidFill>
                  <a:schemeClr val="accent2"/>
                </a:solidFill>
              </a:rPr>
              <a:t>C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sz="6000" dirty="0" smtClean="0">
                <a:solidFill>
                  <a:schemeClr val="accent5"/>
                </a:solidFill>
              </a:rPr>
              <a:t>:</a:t>
            </a:r>
            <a:endParaRPr lang="en-US" sz="60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219200"/>
            <a:ext cx="8382000" cy="3657600"/>
          </a:xfrm>
        </p:spPr>
        <p:txBody>
          <a:bodyPr>
            <a:normAutofit/>
          </a:bodyPr>
          <a:lstStyle/>
          <a:p>
            <a:pPr algn="l"/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Shade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>
                <a:solidFill>
                  <a:schemeClr val="tx1"/>
                </a:solidFill>
              </a:rPr>
              <a:t>Adding black to a color </a:t>
            </a:r>
            <a:r>
              <a:rPr lang="en-US" sz="5400" dirty="0">
                <a:solidFill>
                  <a:schemeClr val="tx1"/>
                </a:solidFill>
              </a:rPr>
              <a:t>to make it darker. </a:t>
            </a:r>
            <a:endParaRPr lang="en-US" sz="5400" dirty="0" smtClean="0">
              <a:solidFill>
                <a:schemeClr val="tx1"/>
              </a:solidFill>
            </a:endParaRPr>
          </a:p>
          <a:p>
            <a:pPr algn="l"/>
            <a:r>
              <a:rPr lang="en-US" sz="5400" dirty="0" smtClean="0">
                <a:solidFill>
                  <a:schemeClr val="tx1"/>
                </a:solidFill>
              </a:rPr>
              <a:t>The </a:t>
            </a:r>
            <a:r>
              <a:rPr lang="en-US" sz="5400" dirty="0">
                <a:solidFill>
                  <a:schemeClr val="tx1"/>
                </a:solidFill>
              </a:rPr>
              <a:t>opposite of shade is tint.</a:t>
            </a:r>
          </a:p>
          <a:p>
            <a:pPr algn="l"/>
            <a:endParaRPr lang="en-US" sz="5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533400"/>
          <a:ext cx="8229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 Same Side Corner Rectangle 5"/>
          <p:cNvSpPr/>
          <p:nvPr/>
        </p:nvSpPr>
        <p:spPr>
          <a:xfrm>
            <a:off x="304800" y="2971800"/>
            <a:ext cx="8610600" cy="3352800"/>
          </a:xfrm>
          <a:prstGeom prst="round2Same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Shade is the opposite from Tint even in how it is applied. To make a shade,</a:t>
            </a:r>
          </a:p>
          <a:p>
            <a:pPr algn="ctr"/>
            <a:r>
              <a:rPr lang="en-US" sz="4000" dirty="0" smtClean="0"/>
              <a:t>use the pure color first, and then add black until you find the shade you want.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1605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495800"/>
            <a:ext cx="8856879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All About </a:t>
            </a:r>
            <a:r>
              <a:rPr lang="en-US" sz="6000" dirty="0" smtClean="0">
                <a:solidFill>
                  <a:schemeClr val="accent2"/>
                </a:solidFill>
              </a:rPr>
              <a:t>C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sz="6000" dirty="0" smtClean="0">
                <a:solidFill>
                  <a:schemeClr val="accent5"/>
                </a:solidFill>
              </a:rPr>
              <a:t>:</a:t>
            </a:r>
            <a:endParaRPr lang="en-US" sz="60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382000" cy="36576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Colors</a:t>
            </a:r>
            <a:r>
              <a:rPr lang="en-US" sz="54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Red, 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Yellow, </a:t>
            </a:r>
            <a:r>
              <a:rPr lang="en-US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</a:p>
          <a:p>
            <a:pPr algn="l"/>
            <a:r>
              <a:rPr lang="en-US" sz="5400" b="1" u="sng" dirty="0" smtClean="0">
                <a:solidFill>
                  <a:schemeClr val="tx1"/>
                </a:solidFill>
              </a:rPr>
              <a:t>Secondary Colors</a:t>
            </a:r>
            <a:r>
              <a:rPr lang="en-US" sz="5400" dirty="0" smtClean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Orange, </a:t>
            </a:r>
            <a:r>
              <a:rPr lang="en-US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Green, 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Violet</a:t>
            </a:r>
          </a:p>
          <a:p>
            <a:pPr algn="l"/>
            <a:r>
              <a:rPr lang="en-US" sz="5400" b="1" u="sng" dirty="0" smtClean="0">
                <a:solidFill>
                  <a:schemeClr val="tx1"/>
                </a:solidFill>
              </a:rPr>
              <a:t>Tertiary/Intermediate Colors</a:t>
            </a:r>
            <a:r>
              <a:rPr lang="en-US" sz="54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5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Orange, </a:t>
            </a:r>
            <a:r>
              <a:rPr lang="en-US" sz="5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Orange, </a:t>
            </a:r>
            <a:r>
              <a:rPr lang="en-US" sz="54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Green, </a:t>
            </a:r>
            <a:r>
              <a:rPr lang="en-US" sz="5400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Green, </a:t>
            </a:r>
            <a:r>
              <a:rPr lang="en-US" sz="5400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Violet, </a:t>
            </a:r>
            <a:r>
              <a:rPr lang="en-US" sz="54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Violet</a:t>
            </a:r>
            <a:endParaRPr lang="en-US" sz="5400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6" name="Picture 5" descr="thumbnail.a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0960"/>
            <a:ext cx="9372600" cy="691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57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0"/>
            <a:ext cx="8763000" cy="6248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What you will be making: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u="sng" dirty="0" smtClean="0">
                <a:solidFill>
                  <a:schemeClr val="tx1"/>
                </a:solidFill>
              </a:rPr>
              <a:t>You will be creating your own 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wheel</a:t>
            </a:r>
            <a:r>
              <a:rPr lang="en-US" dirty="0" smtClean="0">
                <a:solidFill>
                  <a:schemeClr val="tx1"/>
                </a:solidFill>
              </a:rPr>
              <a:t>. You will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en-US" dirty="0" smtClean="0">
                <a:solidFill>
                  <a:schemeClr val="tx1"/>
                </a:solidFill>
              </a:rPr>
              <a:t> have </a:t>
            </a:r>
            <a:r>
              <a:rPr lang="en-US" dirty="0" smtClean="0">
                <a:solidFill>
                  <a:schemeClr val="accent2"/>
                </a:solidFill>
              </a:rPr>
              <a:t>Red,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Blue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smtClean="0">
                <a:solidFill>
                  <a:srgbClr val="FFC000"/>
                </a:solidFill>
              </a:rPr>
              <a:t>Yellow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Use these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r>
              <a:rPr lang="en-US" dirty="0" smtClean="0">
                <a:solidFill>
                  <a:schemeClr val="tx1"/>
                </a:solidFill>
              </a:rPr>
              <a:t> to make </a:t>
            </a:r>
            <a:r>
              <a:rPr lang="en-US" dirty="0" smtClean="0">
                <a:solidFill>
                  <a:schemeClr val="accent3"/>
                </a:solidFill>
              </a:rPr>
              <a:t>Green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accent4"/>
                </a:solidFill>
              </a:rPr>
              <a:t>Purple</a:t>
            </a:r>
            <a:r>
              <a:rPr lang="en-US" dirty="0" smtClean="0">
                <a:solidFill>
                  <a:schemeClr val="tx1"/>
                </a:solidFill>
              </a:rPr>
              <a:t>, and </a:t>
            </a:r>
            <a:r>
              <a:rPr lang="en-US" dirty="0" smtClean="0">
                <a:solidFill>
                  <a:schemeClr val="accent6"/>
                </a:solidFill>
              </a:rPr>
              <a:t>Orange</a:t>
            </a:r>
            <a:r>
              <a:rPr lang="en-US" dirty="0" smtClean="0">
                <a:solidFill>
                  <a:schemeClr val="tx1"/>
                </a:solidFill>
              </a:rPr>
              <a:t>. 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From there you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n-US" dirty="0" smtClean="0">
                <a:solidFill>
                  <a:schemeClr val="tx1"/>
                </a:solidFill>
              </a:rPr>
              <a:t> Red Orange, Yellow Orange, Blue Green, Yellow Green, Red Violet, and Blue Violet. </a:t>
            </a:r>
          </a:p>
          <a:p>
            <a:pPr algn="l"/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So: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 Primary,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 Secondary, and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 Intermediate colors.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</a:t>
            </a:r>
            <a:r>
              <a:rPr lang="en-US" dirty="0" smtClean="0">
                <a:solidFill>
                  <a:schemeClr val="tx1"/>
                </a:solidFill>
              </a:rPr>
              <a:t> black and white to create a tint and shade of each color as well.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Got That??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0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_1Qp2bK2JxQ/TW0G8S4HacI/AAAAAAAAAS8/pbA43Eu5iRg/s1600/colorwheel4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" y="0"/>
            <a:ext cx="9144000" cy="70866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Hues + 12 tints + 12 Shades = 36 total </a:t>
            </a:r>
          </a:p>
          <a:p>
            <a:pPr algn="l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color will be in a shape that you design in a theme. </a:t>
            </a:r>
          </a:p>
          <a:p>
            <a:pPr algn="l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6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Use your sketchbook to come up with a theme and the shape you will use.</a:t>
            </a:r>
          </a:p>
          <a:p>
            <a:pPr algn="l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 roughly 3-5in. squares (whichever fits your shape) Create your 36 total needed colors. </a:t>
            </a:r>
          </a:p>
          <a:p>
            <a:pPr algn="l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6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Trace your shape template onto your colors, cut them out, and glue them into a color wheel. </a:t>
            </a:r>
          </a:p>
          <a:p>
            <a:pPr algn="l"/>
            <a:endParaRPr lang="en-US" sz="3600" b="1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0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http://4.bp.blogspot.com/-_1Qp2bK2JxQ/TW0G8S4HacI/AAAAAAAAAS8/pbA43Eu5iRg/s1600/colorwhee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143000"/>
            <a:ext cx="3542192" cy="342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21506" name="Picture 2" descr="http://1.bp.blogspot.com/-F3no4JHxYYQ/TW2BLkxPZNI/AAAAAAAAAXE/1XL2j3EQiwo/s1600/still%2Blif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3541544" cy="3733800"/>
          </a:xfrm>
          <a:prstGeom prst="rect">
            <a:avLst/>
          </a:prstGeom>
          <a:noFill/>
        </p:spPr>
      </p:pic>
      <p:pic>
        <p:nvPicPr>
          <p:cNvPr id="21508" name="Picture 4" descr="http://3.bp.blogspot.com/-D2PsvCxKvHg/TW0G8Npvy4I/AAAAAAAAAS0/2-p-XSSZ0FQ/s1600/colorwheel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4800600" cy="3201400"/>
          </a:xfrm>
          <a:prstGeom prst="rect">
            <a:avLst/>
          </a:prstGeom>
          <a:noFill/>
        </p:spPr>
      </p:pic>
      <p:pic>
        <p:nvPicPr>
          <p:cNvPr id="21510" name="Picture 6" descr="http://1.bp.blogspot.com/-8QiGSa3wFFw/TW0G7-3CUsI/AAAAAAAAASs/oT4zhtcY9Eo/s1600/color%2Bwheel%2B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49017" y="818384"/>
            <a:ext cx="4913365" cy="3276600"/>
          </a:xfrm>
          <a:prstGeom prst="rect">
            <a:avLst/>
          </a:prstGeom>
          <a:noFill/>
        </p:spPr>
      </p:pic>
      <p:pic>
        <p:nvPicPr>
          <p:cNvPr id="21512" name="Picture 8" descr="http://2.bp.blogspot.com/-7Y3vMAoGiYo/TW0HmciJmoI/AAAAAAAAATc/1lDfEI6kHUQ/s1600/color%2Bwheel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495800"/>
            <a:ext cx="4419600" cy="2642426"/>
          </a:xfrm>
          <a:prstGeom prst="rect">
            <a:avLst/>
          </a:prstGeom>
          <a:noFill/>
        </p:spPr>
      </p:pic>
      <p:pic>
        <p:nvPicPr>
          <p:cNvPr id="1029" name="Picture 5" descr="Artsonia Art Museum :: &quot;Creative Color Wheel&quot; by Austin87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1" y="714840"/>
            <a:ext cx="4191000" cy="6143160"/>
          </a:xfrm>
          <a:prstGeom prst="rect">
            <a:avLst/>
          </a:prstGeom>
          <a:noFill/>
        </p:spPr>
      </p:pic>
      <p:pic>
        <p:nvPicPr>
          <p:cNvPr id="1031" name="Picture 7" descr="Lessons from the K-12 Art Room: Creative Color Wheel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28601" y="0"/>
            <a:ext cx="5260901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266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Color Theory</vt:lpstr>
      <vt:lpstr>All About Color:</vt:lpstr>
      <vt:lpstr>All About Color:</vt:lpstr>
      <vt:lpstr>All About Color:</vt:lpstr>
      <vt:lpstr>All About Color:</vt:lpstr>
      <vt:lpstr>All About Color:</vt:lpstr>
      <vt:lpstr>Slide 7</vt:lpstr>
      <vt:lpstr>Slide 8</vt:lpstr>
      <vt:lpstr>Examples</vt:lpstr>
    </vt:vector>
  </TitlesOfParts>
  <Company>Sikeston R6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Theory</dc:title>
  <dc:creator>Crabtree, Darla</dc:creator>
  <cp:lastModifiedBy>Sam's Laptop</cp:lastModifiedBy>
  <cp:revision>22</cp:revision>
  <dcterms:created xsi:type="dcterms:W3CDTF">2012-10-30T17:51:31Z</dcterms:created>
  <dcterms:modified xsi:type="dcterms:W3CDTF">2013-10-28T02:22:24Z</dcterms:modified>
</cp:coreProperties>
</file>